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sldIdLst>
    <p:sldId id="256" r:id="rId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October 17, 2023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8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October 17, 2023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94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October 17, 2023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4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October 17, 2023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October 17, 2023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6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October 17, 2023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48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October 17, 2023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October 17, 2023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6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October 17, 2023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4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October 17, 2023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18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October 17, 2023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6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October 17, 2023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2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736"/>
            <a:ext cx="10367245" cy="6918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3275855" y="692696"/>
            <a:ext cx="1584177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東京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ビックサイト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西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ホール</a:t>
            </a:r>
            <a:endParaRPr kumimoji="1" lang="ja-JP" altLang="en-US" sz="1400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3275855" y="2060848"/>
            <a:ext cx="234026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常盤商事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/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未来超音波技術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rgbClr val="C00000"/>
                </a:solidFill>
              </a:rPr>
              <a:t>ブース</a:t>
            </a:r>
            <a:r>
              <a:rPr kumimoji="1" lang="en-US" altLang="ja-JP" sz="1400" b="1" dirty="0" smtClean="0">
                <a:solidFill>
                  <a:srgbClr val="C00000"/>
                </a:solidFill>
              </a:rPr>
              <a:t>NO.W-74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3203850" y="2636912"/>
            <a:ext cx="576062" cy="5356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2771800" y="3172593"/>
            <a:ext cx="432050" cy="14441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652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hikosaka</dc:creator>
  <cp:lastModifiedBy>hikosaka</cp:lastModifiedBy>
  <cp:revision>2</cp:revision>
  <cp:lastPrinted>2023-10-17T02:47:32Z</cp:lastPrinted>
  <dcterms:created xsi:type="dcterms:W3CDTF">2023-10-17T02:27:19Z</dcterms:created>
  <dcterms:modified xsi:type="dcterms:W3CDTF">2023-10-17T02:49:20Z</dcterms:modified>
</cp:coreProperties>
</file>